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2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DC1BD9-C02F-4435-ADB7-381FABD38567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A16586-D82A-4B70-86C3-21F538448A90}" type="pres">
      <dgm:prSet presAssocID="{AADC1BD9-C02F-4435-ADB7-381FABD38567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50CD26E-8649-4E54-8505-E5690419A0E1}" type="presOf" srcId="{AADC1BD9-C02F-4435-ADB7-381FABD38567}" destId="{DEA16586-D82A-4B70-86C3-21F538448A90}" srcOrd="0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alphaModFix amt="38000"/>
            <a:lum/>
          </a:blip>
          <a:srcRect/>
          <a:stretch>
            <a:fillRect l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bg>
      <p:bgPr>
        <a:blipFill dpi="0" rotWithShape="1">
          <a:blip r:embed="rId2" cstate="print">
            <a:alphaModFix amt="70000"/>
            <a:lum/>
          </a:blip>
          <a:srcRect/>
          <a:stretch>
            <a:fillRect l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bg>
      <p:bgPr>
        <a:blipFill dpi="0" rotWithShape="1">
          <a:blip r:embed="rId2" cstate="print">
            <a:alphaModFix amt="70000"/>
            <a:lum/>
          </a:blip>
          <a:srcRect/>
          <a:stretch>
            <a:fillRect l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 l="-4000"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88B3C-0006-4417-801C-402BF1B07EF2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7F595-7EDA-484C-9268-CE8066F32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1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04664"/>
            <a:ext cx="5364088" cy="1470025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632423"/>
                </a:solidFill>
              </a:rPr>
              <a:t>Давайте вспомним</a:t>
            </a:r>
            <a:endParaRPr lang="ru-RU" sz="54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420201825"/>
              </p:ext>
            </p:extLst>
          </p:nvPr>
        </p:nvGraphicFramePr>
        <p:xfrm>
          <a:off x="7524328" y="4797152"/>
          <a:ext cx="2304256" cy="2695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1560" y="1628800"/>
            <a:ext cx="4076328" cy="162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kern="0" dirty="0">
                <a:latin typeface="Times New Roman" pitchFamily="18" charset="0"/>
                <a:cs typeface="Times New Roman" pitchFamily="18" charset="0"/>
              </a:rPr>
              <a:t>Что такое эпоха географических открытий и когда она началась?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dirty="0">
                <a:latin typeface="Times New Roman"/>
                <a:ea typeface="Times New Roman"/>
              </a:rPr>
              <a:t>1419, 5, </a:t>
            </a:r>
            <a:r>
              <a:rPr lang="ru-RU" dirty="0" smtClean="0">
                <a:latin typeface="Times New Roman"/>
                <a:ea typeface="Times New Roman"/>
              </a:rPr>
              <a:t>234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kern="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1422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, 1, 18 </a:t>
            </a:r>
            <a:endParaRPr lang="ru-RU" sz="1600" dirty="0">
              <a:ea typeface="Calibri"/>
              <a:cs typeface="Times New Roman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764705"/>
            <a:ext cx="7054552" cy="50405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на карте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4608512" cy="3384376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Нанести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 контурную карту географические объекты, которые мы  уже открыли на предыдущих урока.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(Тихий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океан, Средиземное море, Атлантический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океан, Центральная Америка, Япония, Магелланов пролив, Южная Америка, Индийский океан, Черное море, Индия, Португалия, Карибское море, Африка, Северная Америка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454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Olga\Desktop\tasman-ma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48880"/>
            <a:ext cx="528058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21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692697"/>
            <a:ext cx="7414592" cy="1296143"/>
          </a:xfrm>
        </p:spPr>
        <p:txBody>
          <a:bodyPr>
            <a:normAutofit fontScale="90000"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4000" dirty="0">
                <a:latin typeface="Times New Roman" pitchFamily="18" charset="0"/>
                <a:ea typeface="+mn-ea"/>
                <a:cs typeface="Times New Roman" pitchFamily="18" charset="0"/>
              </a:rPr>
              <a:t>Луис </a:t>
            </a:r>
            <a:r>
              <a:rPr lang="ru-RU" sz="4000" dirty="0" err="1">
                <a:latin typeface="Times New Roman" pitchFamily="18" charset="0"/>
                <a:ea typeface="+mn-ea"/>
                <a:cs typeface="Times New Roman" pitchFamily="18" charset="0"/>
              </a:rPr>
              <a:t>Торрес</a:t>
            </a:r>
            <a:r>
              <a:rPr lang="ru-RU" sz="4000" dirty="0">
                <a:latin typeface="Times New Roman" pitchFamily="18" charset="0"/>
                <a:ea typeface="+mn-ea"/>
                <a:cs typeface="Times New Roman" pitchFamily="18" charset="0"/>
              </a:rPr>
              <a:t> (испанец)</a:t>
            </a:r>
            <a:br>
              <a:rPr lang="ru-RU" sz="4000" dirty="0"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1" descr="95027378_australia_html_m537895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76872"/>
            <a:ext cx="2812388" cy="367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2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76673"/>
            <a:ext cx="7558608" cy="1728191"/>
          </a:xfrm>
        </p:spPr>
        <p:txBody>
          <a:bodyPr/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3600" dirty="0">
                <a:latin typeface="Times New Roman" pitchFamily="18" charset="0"/>
                <a:ea typeface="+mn-ea"/>
                <a:cs typeface="Times New Roman" pitchFamily="18" charset="0"/>
              </a:rPr>
              <a:t>Абель Тасман (голландец)</a:t>
            </a:r>
            <a:r>
              <a:rPr lang="ru-RU" sz="2000" dirty="0">
                <a:solidFill>
                  <a:srgbClr val="632423"/>
                </a:solidFill>
                <a:latin typeface="Calibri" pitchFamily="34" charset="0"/>
                <a:ea typeface="+mn-ea"/>
                <a:cs typeface="+mn-cs"/>
              </a:rPr>
              <a:t/>
            </a:r>
            <a:br>
              <a:rPr lang="ru-RU" sz="2000" dirty="0">
                <a:solidFill>
                  <a:srgbClr val="632423"/>
                </a:solidFill>
                <a:latin typeface="Calibri" pitchFamily="34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8" descr="200px-AbelTasman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55" y="2204864"/>
            <a:ext cx="4015072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634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20689"/>
            <a:ext cx="7630616" cy="1944215"/>
          </a:xfrm>
        </p:spPr>
        <p:txBody>
          <a:bodyPr>
            <a:norm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4800" dirty="0">
                <a:latin typeface="Times New Roman" pitchFamily="18" charset="0"/>
                <a:ea typeface="+mn-ea"/>
                <a:cs typeface="Times New Roman" pitchFamily="18" charset="0"/>
              </a:rPr>
              <a:t>Джеймс Кук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1" descr="James_C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10" y="2708920"/>
            <a:ext cx="2971986" cy="374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465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404665"/>
            <a:ext cx="7126560" cy="9361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852936"/>
            <a:ext cx="8640960" cy="278586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256844"/>
              </p:ext>
            </p:extLst>
          </p:nvPr>
        </p:nvGraphicFramePr>
        <p:xfrm>
          <a:off x="457200" y="3381216"/>
          <a:ext cx="8229600" cy="1891792"/>
        </p:xfrm>
        <a:graphic>
          <a:graphicData uri="http://schemas.openxmlformats.org/drawingml/2006/table">
            <a:tbl>
              <a:tblPr firstRow="1" firstCol="1" bandRow="1"/>
              <a:tblGrid>
                <a:gridCol w="2729888"/>
                <a:gridCol w="5499712"/>
              </a:tblGrid>
              <a:tr h="188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Имя путешественника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15" marR="61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Его открытия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15" marR="61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Луис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Торрес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15" marR="61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Много крупных островов, расположенных к югу от берегов Азии.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15" marR="61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Абель Тасман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15" marR="61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Земля Мери, Земля Ван -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Димен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Земля Мери Ван -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Димен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Острова принадлежат материку, который назвали Новая Голландия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15" marR="61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Джеймс Кук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15" marR="61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Открыл материк Австралия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15" marR="61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333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88641"/>
            <a:ext cx="7342584" cy="7920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124744"/>
            <a:ext cx="6872808" cy="5328592"/>
          </a:xfrm>
        </p:spPr>
        <p:txBody>
          <a:bodyPr>
            <a:normAutofit fontScale="70000" lnSpcReduction="20000"/>
          </a:bodyPr>
          <a:lstStyle/>
          <a:p>
            <a:pPr lvl="0" algn="just">
              <a:lnSpc>
                <a:spcPct val="115000"/>
              </a:lnSpc>
              <a:spcAft>
                <a:spcPts val="750"/>
              </a:spcAft>
              <a:tabLst>
                <a:tab pos="457200" algn="l"/>
              </a:tabLs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1. Испанский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мореплаватель Луис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Торрес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А) нашел Неизвестную Южную Землю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Б) открыл острова к югу от берегов Азии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В) первым из европейцев увидел кенгуру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tabLst>
                <a:tab pos="457200" algn="l"/>
              </a:tabLs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2. Латинским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выражением «Неизвестная Южная Земля» называли: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А) Южную Америку Б) Америку В) Австралию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tabLst>
                <a:tab pos="457200" algn="l"/>
              </a:tabLs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3. Абель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Тасман назвал Новой Голландией: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А) территорию Австралии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Б) острова вдоль побережья Австралии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В) часть территории Европы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401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6633"/>
            <a:ext cx="7630616" cy="86409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340768"/>
            <a:ext cx="7416824" cy="4608512"/>
          </a:xfrm>
        </p:spPr>
        <p:txBody>
          <a:bodyPr>
            <a:normAutofit fontScale="40000" lnSpcReduction="20000"/>
          </a:bodyPr>
          <a:lstStyle/>
          <a:p>
            <a:pPr marL="342900" lvl="0" indent="-342900" algn="l">
              <a:lnSpc>
                <a:spcPct val="115000"/>
              </a:lnSpc>
              <a:spcAft>
                <a:spcPts val="750"/>
              </a:spcAft>
              <a:tabLst>
                <a:tab pos="457200" algn="l"/>
              </a:tabLst>
            </a:pP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4. Джеймс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Кук был:</a:t>
            </a:r>
            <a:endParaRPr lang="ru-RU" sz="56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А) моряком Б) математиком В) торговцем</a:t>
            </a:r>
            <a:endParaRPr lang="ru-RU" sz="56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l">
              <a:lnSpc>
                <a:spcPct val="115000"/>
              </a:lnSpc>
              <a:spcAft>
                <a:spcPts val="750"/>
              </a:spcAft>
              <a:tabLst>
                <a:tab pos="457200" algn="l"/>
              </a:tabLst>
            </a:pP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5. Честь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открытия Австралии принадлежит Джеймсу Куку, потому что:</a:t>
            </a:r>
            <a:endParaRPr lang="ru-RU" sz="56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А) голландцы держали в тайне открытие материка</a:t>
            </a:r>
            <a:endParaRPr lang="ru-RU" sz="56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Б) Джеймс Кук первым вступил на территорию материка</a:t>
            </a:r>
            <a:endParaRPr lang="ru-RU" sz="56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В) Джеймс Кук первым составил карту материка</a:t>
            </a:r>
            <a:endParaRPr lang="ru-RU" sz="56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l">
              <a:lnSpc>
                <a:spcPct val="115000"/>
              </a:lnSpc>
              <a:spcAft>
                <a:spcPts val="750"/>
              </a:spcAft>
              <a:tabLst>
                <a:tab pos="457200" algn="l"/>
              </a:tabLst>
            </a:pP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6. Название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животного «кенгуру» на языке аборигенов Австралии означает:</a:t>
            </a:r>
            <a:endParaRPr lang="ru-RU" sz="56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А) длиннохвостое Б) «не понимаю» В) «не знаю»</a:t>
            </a:r>
            <a:endParaRPr lang="ru-RU" sz="56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252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16633"/>
            <a:ext cx="7558608" cy="86409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268760"/>
            <a:ext cx="7488832" cy="4752528"/>
          </a:xfrm>
        </p:spPr>
        <p:txBody>
          <a:bodyPr>
            <a:normAutofit fontScale="47500" lnSpcReduction="20000"/>
          </a:bodyPr>
          <a:lstStyle/>
          <a:p>
            <a:pPr marL="342900" lvl="0" indent="-342900" algn="l">
              <a:lnSpc>
                <a:spcPct val="115000"/>
              </a:lnSpc>
              <a:spcAft>
                <a:spcPts val="750"/>
              </a:spcAft>
              <a:tabLst>
                <a:tab pos="457200" algn="l"/>
              </a:tabLst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7. Название </a:t>
            </a:r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материка Австралия в переводе на русский язык означает: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А) Неизвестный Б) Маленький В) Южный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l">
              <a:lnSpc>
                <a:spcPct val="115000"/>
              </a:lnSpc>
              <a:spcAft>
                <a:spcPts val="750"/>
              </a:spcAft>
              <a:tabLst>
                <a:tab pos="457200" algn="l"/>
              </a:tabLst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8. Выберите </a:t>
            </a:r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верные высказывания, характеризующие эпоху Великих географических открытий. Ответ запишите в виде последовательности букв в алфавитном порядке.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А) расширились представления европейцев о поверхности Земли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Б) началось освоение Антарктиды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В) впервые мореплаватели обогнули земной шар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l">
              <a:lnSpc>
                <a:spcPct val="115000"/>
              </a:lnSpc>
              <a:spcAft>
                <a:spcPts val="750"/>
              </a:spcAft>
              <a:tabLst>
                <a:tab pos="457200" algn="l"/>
              </a:tabLst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9. Расставьте </a:t>
            </a:r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путешественников в хронологическом порядке: от самого раннего до самого позднего.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А) путешествие Джеймса Кука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Б) путешествия Абеля Тасмана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Aft>
                <a:spcPts val="750"/>
              </a:spcAft>
            </a:pPr>
            <a:r>
              <a:rPr lang="ru-RU" sz="33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В) путешествия Луиса </a:t>
            </a:r>
            <a:r>
              <a:rPr lang="ru-RU" sz="33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Торреса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32784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383</Words>
  <Application>Microsoft Office PowerPoint</Application>
  <PresentationFormat>Экран (4:3)</PresentationFormat>
  <Paragraphs>46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Давайте вспомним</vt:lpstr>
      <vt:lpstr>Работа на карте</vt:lpstr>
      <vt:lpstr>Презентация PowerPoint</vt:lpstr>
      <vt:lpstr>Луис Торрес (испанец) </vt:lpstr>
      <vt:lpstr>Абель Тасман (голландец) </vt:lpstr>
      <vt:lpstr>Джеймс Кук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Слава</cp:lastModifiedBy>
  <cp:revision>122</cp:revision>
  <dcterms:created xsi:type="dcterms:W3CDTF">2013-12-11T19:06:21Z</dcterms:created>
  <dcterms:modified xsi:type="dcterms:W3CDTF">2018-01-23T17:30:24Z</dcterms:modified>
</cp:coreProperties>
</file>